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1.xml" ContentType="application/vnd.openxmlformats-officedocument.themeOverr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15" r:id="rId3"/>
    <p:sldId id="281" r:id="rId4"/>
    <p:sldId id="328" r:id="rId5"/>
    <p:sldId id="330" r:id="rId6"/>
    <p:sldId id="331" r:id="rId7"/>
    <p:sldId id="258" r:id="rId8"/>
    <p:sldId id="314" r:id="rId9"/>
    <p:sldId id="329" r:id="rId10"/>
    <p:sldId id="327" r:id="rId11"/>
    <p:sldId id="260" r:id="rId12"/>
    <p:sldId id="319" r:id="rId13"/>
    <p:sldId id="318" r:id="rId14"/>
    <p:sldId id="313" r:id="rId15"/>
    <p:sldId id="268" r:id="rId16"/>
    <p:sldId id="296" r:id="rId17"/>
  </p:sldIdLst>
  <p:sldSz cx="12192000" cy="6858000"/>
  <p:notesSz cx="6808788" cy="9942513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09405281" name="酸菜鱼与黄焖鸡" initials="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737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879" y="4784835"/>
            <a:ext cx="54470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737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 rot="10800000">
            <a:off x="-635" y="6507480"/>
            <a:ext cx="12192000" cy="350520"/>
            <a:chOff x="0" y="2023"/>
            <a:chExt cx="19201" cy="1210"/>
          </a:xfrm>
        </p:grpSpPr>
        <p:sp>
          <p:nvSpPr>
            <p:cNvPr id="18" name="矩形 17"/>
            <p:cNvSpPr/>
            <p:nvPr>
              <p:custDataLst>
                <p:tags r:id="rId5"/>
              </p:custDataLst>
            </p:nvPr>
          </p:nvSpPr>
          <p:spPr>
            <a:xfrm>
              <a:off x="0" y="2501"/>
              <a:ext cx="19200" cy="478"/>
            </a:xfrm>
            <a:prstGeom prst="rect">
              <a:avLst/>
            </a:prstGeom>
            <a:solidFill>
              <a:srgbClr val="CC5C3E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6"/>
              </p:custDataLst>
            </p:nvPr>
          </p:nvSpPr>
          <p:spPr>
            <a:xfrm>
              <a:off x="0" y="2023"/>
              <a:ext cx="19200" cy="478"/>
            </a:xfrm>
            <a:prstGeom prst="rect">
              <a:avLst/>
            </a:prstGeom>
            <a:solidFill>
              <a:srgbClr val="B7342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7"/>
              </p:custDataLst>
            </p:nvPr>
          </p:nvSpPr>
          <p:spPr>
            <a:xfrm>
              <a:off x="1" y="2979"/>
              <a:ext cx="19200" cy="254"/>
            </a:xfrm>
            <a:prstGeom prst="rect">
              <a:avLst/>
            </a:prstGeom>
            <a:solidFill>
              <a:srgbClr val="4F545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0" y="-635"/>
            <a:ext cx="12190730" cy="295910"/>
            <a:chOff x="0" y="2023"/>
            <a:chExt cx="19201" cy="1210"/>
          </a:xfrm>
        </p:grpSpPr>
        <p:sp>
          <p:nvSpPr>
            <p:cNvPr id="13" name="矩形 12"/>
            <p:cNvSpPr/>
            <p:nvPr>
              <p:custDataLst>
                <p:tags r:id="rId2"/>
              </p:custDataLst>
            </p:nvPr>
          </p:nvSpPr>
          <p:spPr>
            <a:xfrm>
              <a:off x="0" y="2501"/>
              <a:ext cx="19200" cy="478"/>
            </a:xfrm>
            <a:prstGeom prst="rect">
              <a:avLst/>
            </a:prstGeom>
            <a:solidFill>
              <a:srgbClr val="CC5C3E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0" y="2023"/>
              <a:ext cx="19200" cy="478"/>
            </a:xfrm>
            <a:prstGeom prst="rect">
              <a:avLst/>
            </a:prstGeom>
            <a:solidFill>
              <a:srgbClr val="B7342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1" y="2979"/>
              <a:ext cx="19200" cy="254"/>
            </a:xfrm>
            <a:prstGeom prst="rect">
              <a:avLst/>
            </a:prstGeom>
            <a:solidFill>
              <a:srgbClr val="4F545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9967595" y="5928995"/>
            <a:ext cx="2224405" cy="54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202507</a:t>
            </a:r>
            <a:endParaRPr lang="en-US" sz="1200" b="1">
              <a:solidFill>
                <a:srgbClr val="CC5C3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-635" y="278130"/>
            <a:ext cx="6096000" cy="34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800">
                <a:solidFill>
                  <a:srgbClr val="45494E"/>
                </a:solidFill>
                <a:latin typeface="微软雅黑 Light" panose="020B0502040204020203" charset="-122"/>
                <a:ea typeface="微软雅黑 Light" panose="020B0502040204020203" charset="-122"/>
              </a:rPr>
              <a:t>V25.01</a:t>
            </a: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A7BB4B56-B1B1-B55B-DE34-B8F47D87BEC5}"/>
              </a:ext>
            </a:extLst>
          </p:cNvPr>
          <p:cNvSpPr/>
          <p:nvPr/>
        </p:nvSpPr>
        <p:spPr>
          <a:xfrm>
            <a:off x="9366250" y="523875"/>
            <a:ext cx="2823845" cy="1382395"/>
          </a:xfrm>
          <a:prstGeom prst="rect">
            <a:avLst/>
          </a:prstGeom>
          <a:solidFill>
            <a:srgbClr val="CC5C3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EP18LI/EP20LI</a:t>
            </a:r>
          </a:p>
          <a:p>
            <a:pPr algn="ctr"/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ELECTRIC LONG-HANDLED</a:t>
            </a:r>
          </a:p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FORKLIFT TRUCK</a:t>
            </a:r>
          </a:p>
          <a:p>
            <a:pPr algn="ctr"/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PART MANUAL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71FD84-2B1F-9DAD-AE4C-174063999C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8937" y="5044432"/>
            <a:ext cx="2960770" cy="1230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CCAB73-5B14-6802-BCC6-AA64F283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47" y="1662879"/>
            <a:ext cx="5896535" cy="39310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ET25GE.02.01-00 动力单元组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1304290"/>
            <a:ext cx="6127750" cy="428688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635" y="0"/>
            <a:ext cx="6097270" cy="54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2.2 </a:t>
            </a:r>
            <a:r>
              <a:rPr lang="zh-CN" alt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动力单元总成</a:t>
            </a:r>
            <a:r>
              <a:rPr lang="en-US" altLang="zh-CN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 || Power Unit Assembly  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127115" y="635"/>
          <a:ext cx="6065520" cy="6864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序号</a:t>
                      </a:r>
                      <a:br>
                        <a:rPr lang="zh-CN" altLang="en-US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</a:br>
                      <a:r>
                        <a:rPr lang="en-US" alt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Index</a:t>
                      </a:r>
                      <a:r>
                        <a:rPr 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代码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No.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零件名称</a:t>
                      </a:r>
                      <a:endParaRPr lang="zh-CN" altLang="zh-CN" sz="7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Name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数量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Qty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适用日期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Applied Date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备注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Remark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A5021102116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直流电机QS-24V-800W-A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DC motor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A7060355023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抱箍Φ65-Φ89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Fastening hoop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A6162607024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接触器 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DC24V 150A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Contactor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A6162603022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阀块 DLK31-303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Valve block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A6163101037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直动式溢流阀YF08-00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Direct-acting relief valve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A7060621071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压力补偿节流阀BLF06-G1/4-4L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Pressure-compensated flow control valve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A6165102016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O型圈67-2.65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O-ring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A7010110020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联轴器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Coupling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A6165109075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齿轮泵CBU-F110 0.65cc/r右旋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Gear pump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A7060901035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抱箍Φ105-Φ127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Fastening hoop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A5020120015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油箱 73口径 1L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Oil box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A7010110021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六角头螺栓M5x16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bolt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A6019001064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滤网 43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Filter mesh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A7900301034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吸油管 G1/4-G3/8-40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Oil suction pipe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A8090124015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油箱盖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Tank cap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A7310207919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单向阀钢球型 DF08-01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Check Valve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A6117101615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常闭电磁阀(二位二通）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HSV2-08-2NCP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Normally Closed Solenoid Valve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A6163601016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电磁阀线圈 DC 24V三插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Solenoid Valve Coil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A5050103015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塑料螺母M10*20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Plastic Nut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QET20GH.14.02-00 叉架组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1764030"/>
            <a:ext cx="6073775" cy="420243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635" y="0"/>
            <a:ext cx="6097270" cy="54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3. </a:t>
            </a:r>
            <a:r>
              <a:rPr lang="zh-CN" alt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叉架总成</a:t>
            </a:r>
            <a:r>
              <a:rPr lang="en-US" altLang="zh-CN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 || Fork Rack Assembly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096635" y="635"/>
          <a:ext cx="6096000" cy="685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0055"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序号</a:t>
                      </a:r>
                      <a:br>
                        <a:rPr lang="zh-CN" altLang="en-US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</a:br>
                      <a:r>
                        <a:rPr lang="en-US" alt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Index</a:t>
                      </a:r>
                      <a:r>
                        <a:rPr 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代码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No.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零件名称</a:t>
                      </a:r>
                      <a:endParaRPr lang="zh-CN" altLang="zh-CN" sz="7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Name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数量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Qty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适用日期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Applied Date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备注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Remark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50521421001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轴用弹性挡圈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φ42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Shaft retaining ring</a:t>
                      </a:r>
                      <a:endParaRPr lang="zh-CN" altLang="en-US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79003010007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锁片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Locking Tab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71101010009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侧滚轮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Side Roller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71101010018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组合滚轮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Combined Roller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77705050078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起升限位板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Lifting Limit Plate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50501050001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圆形垫圈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7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Round washer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50511050001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弹性垫圈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Resilient washer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50201050003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内六角圆柱头螺钉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M5*16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20105060030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叉架焊合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Fork Bracket Welding Assembly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77705050079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盖板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Cover plate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50203080006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内六角沉头螺钉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M8*20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countersunk head screw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50311100001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六角锁紧螺母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 lock nut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71503010001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进入滚子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Entry roller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50101100019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六角头螺栓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M10*70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bolt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75901110008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推杆组件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Push Rod Assembly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70101200037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销轴焊件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φ20*146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Pin shaft welded assembly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50501060001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圆形垫圈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7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Round washer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50511060001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弹性垫圈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Resilient washer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50201060007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内六角圆柱头螺钉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M6*20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70101200009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力臂销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φ20*152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Lever pin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50601050006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弹性圆柱销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φ5*35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Spring pin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QET20GH.14.02.02-00 推杆组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9025"/>
            <a:ext cx="6096000" cy="52882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635" y="0"/>
            <a:ext cx="6097270" cy="54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3.1 </a:t>
            </a:r>
            <a:r>
              <a:rPr lang="zh-CN" alt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推杆总成</a:t>
            </a:r>
            <a:r>
              <a:rPr lang="en-US" altLang="zh-CN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 || Pushing Rod Assembly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096635" y="0"/>
          <a:ext cx="6096000" cy="6857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6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序号</a:t>
                      </a:r>
                      <a:br>
                        <a:rPr lang="zh-CN" altLang="en-US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</a:br>
                      <a:r>
                        <a:rPr lang="en-US" alt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Index</a:t>
                      </a:r>
                      <a:r>
                        <a:rPr 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代码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No.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零件名称</a:t>
                      </a:r>
                      <a:endParaRPr lang="zh-CN" altLang="zh-CN" sz="7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Name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数量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Qty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适用日期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Applied Date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备注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Remark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70101200038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销轴焊件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Pin shaft welded assembly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50201060007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内六角圆柱头螺钉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M6</a:t>
                      </a:r>
                      <a:r>
                        <a:rPr lang="en-US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×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zh-CN" altLang="en-US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50511060001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弹性垫圈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Resilient washer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50501060001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圆形垫圈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7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Round washer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71101010012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滚轮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φ23*30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Roller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72901200004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复合衬套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φ23*φ20*30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Composite bush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77705050058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曲柄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Crank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75901210003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螺纹叉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Threaded Fork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50362200001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薄螺母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M20*1.5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Thin Nut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75901010010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连杆焊件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Welded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72901160001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复合衬套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φ18*φ16*15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Composite bush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72901200005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复合衬套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φ23*φ20*15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Composite bush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75103010001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力臂架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Force Arm Bracket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50801200002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深沟球轴承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6204-2RS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Deep groove ball bearing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71501110003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直轮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φ74*93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Load wheel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70101200039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轮轴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φ20*122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Wheel Axle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50601050006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弹性圆柱销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φ5*35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Spring pin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71503010003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退出滚子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Exit Roller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70101160006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推杆轴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φ16*82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Push Rod Shaft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50601050003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弹性圆柱销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φ5*26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Spring pin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635" y="0"/>
            <a:ext cx="6097270" cy="54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4. </a:t>
            </a:r>
            <a:r>
              <a:rPr lang="zh-CN" alt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油缸总成</a:t>
            </a:r>
            <a:r>
              <a:rPr lang="en-US" altLang="zh-CN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 || Oil Cylinder Assembly </a:t>
            </a:r>
            <a:r>
              <a:rPr 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097270" y="0"/>
          <a:ext cx="6095365" cy="685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3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7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8350"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序号</a:t>
                      </a:r>
                      <a:br>
                        <a:rPr lang="zh-CN" altLang="en-US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</a:br>
                      <a:r>
                        <a:rPr lang="en-US" alt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Index</a:t>
                      </a:r>
                      <a:r>
                        <a:rPr 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代码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No.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零件名称</a:t>
                      </a:r>
                      <a:endParaRPr lang="zh-CN" altLang="zh-CN" sz="7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Name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数量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Qty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适用日期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Applied Date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备注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Remark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A6162603021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活塞杆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Piston rod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83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61171210010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防尘圈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φ50*φ58*5/6.5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Dust proof ring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61171110010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密封圈</a:t>
                      </a:r>
                    </a:p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φ50*φ60*6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Seal ring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A6163101036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轴用耐磨环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Shaft Wear Ring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A7060621070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缸筒焊件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Cylinder Barrel Weldment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60602010002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直角接头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Right-angle joint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A6165102015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油管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Oil pipe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60601010023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油管接头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Oil pipe joint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60622140001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组合密封垫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φ14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Composite Seal Gasket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50511080001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圆形垫圈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7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Round washer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50511080001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弹性垫圈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Resilient washer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50201080004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内六角圆柱头螺钉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M8*25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图片 7" descr="油缸总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" y="666750"/>
            <a:ext cx="5380990" cy="60839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635" y="0"/>
            <a:ext cx="6097270" cy="54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5. </a:t>
            </a:r>
            <a:r>
              <a:rPr lang="zh-CN" alt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覆盖件及其他</a:t>
            </a:r>
            <a:r>
              <a:rPr lang="en-US" altLang="zh-CN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 || Cover Assembly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111875" y="0"/>
          <a:ext cx="6080760" cy="6857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1830"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序号</a:t>
                      </a:r>
                      <a:br>
                        <a:rPr lang="zh-CN" altLang="en-US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</a:br>
                      <a:r>
                        <a:rPr lang="en-US" alt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Index</a:t>
                      </a:r>
                      <a:r>
                        <a:rPr 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代码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No.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零件名称</a:t>
                      </a:r>
                      <a:endParaRPr lang="zh-CN" altLang="zh-CN" sz="7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Name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数量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Qty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适用日期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Applied Date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备注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Remark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73506010003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面罩封板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Mask Cover Plate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73506010002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手柄罩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Handle Cover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73506010001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配电箱面罩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Distribution Box Cover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79003010010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金属灯座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Metal lamp holder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73631070001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橡胶线塞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Rubber cable grommet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53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80109010001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钥匙开关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JK530AMP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Key switch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88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80107010002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急停开关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ED250A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Emergency stop switch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50211050001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十字槽盘头螺钉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M5*16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43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77705050075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上盖焊合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Welded top cover assembly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50201060009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内六角圆柱头螺钉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M6*25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688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50511060001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弹性垫圈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Resilient washer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50501060001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圆形垫圈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Round washer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70325060001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弹簧卡扣螺母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Spring Clip Nut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50203060007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内六角沉头螺钉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M6*20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countersunk head screw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" name="图片 3" descr="QET20GH-00 覆盖件及其他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8035"/>
            <a:ext cx="6111240" cy="54203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635" y="0"/>
            <a:ext cx="6096000" cy="54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5. </a:t>
            </a:r>
            <a:r>
              <a:rPr lang="zh-CN" alt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动力线部装图</a:t>
            </a:r>
            <a:r>
              <a:rPr lang="en-US" altLang="zh-CN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 || Power Line Assembly Drawing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095365" y="618490"/>
          <a:ext cx="6096635" cy="5386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3115"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序号</a:t>
                      </a:r>
                      <a:br>
                        <a:rPr lang="zh-CN" altLang="en-US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</a:br>
                      <a:r>
                        <a:rPr lang="en-US" alt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Index</a:t>
                      </a:r>
                      <a:r>
                        <a:rPr 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代码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No.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零件名称</a:t>
                      </a:r>
                      <a:endParaRPr lang="zh-CN" altLang="zh-CN" sz="7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Name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数量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Qty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适用日期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Applied Date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备注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Remark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83711050046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电池连接电缆线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Battery connection cable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09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83711050047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电池正极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--</a:t>
                      </a: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急停电缆线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Battery positive to emergency stop cable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83711050048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急停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--</a:t>
                      </a: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保险电缆线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Emergency stop to fuse cable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83711050049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控制器正极电缆线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Controller positive cable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83711050050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泵电机正极电缆线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Pump motor positive cable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83711050051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泵电机负极电缆线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Pump motor negative cable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44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83711050052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控制器负极电缆线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Controller negative cable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83711050053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电机线材组件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Motor wiring harness assembly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83701050030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控制线束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Control wiring harness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图片 1" descr="QET20GH动力线部装图"/>
          <p:cNvPicPr>
            <a:picLocks noChangeAspect="1"/>
          </p:cNvPicPr>
          <p:nvPr/>
        </p:nvPicPr>
        <p:blipFill>
          <a:blip r:embed="rId4"/>
          <a:srcRect l="12248" r="11496"/>
          <a:stretch>
            <a:fillRect/>
          </a:stretch>
        </p:blipFill>
        <p:spPr>
          <a:xfrm>
            <a:off x="403225" y="540385"/>
            <a:ext cx="3605530" cy="3341370"/>
          </a:xfrm>
          <a:prstGeom prst="rect">
            <a:avLst/>
          </a:prstGeom>
        </p:spPr>
      </p:pic>
      <p:pic>
        <p:nvPicPr>
          <p:cNvPr id="6" name="图片 5" descr="QET20GH.01.22.40-00（控制线束接线图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125" y="3512820"/>
            <a:ext cx="3041015" cy="33451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635" y="0"/>
            <a:ext cx="6026150" cy="54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4. </a:t>
            </a:r>
            <a:r>
              <a:rPr lang="zh-CN" alt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易损件清单</a:t>
            </a:r>
            <a:r>
              <a:rPr lang="en-US" altLang="zh-CN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 || Wear-and-Tear Parts List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0" y="540385"/>
          <a:ext cx="6096000" cy="631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2130"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序号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Index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代码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No.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零件名称</a:t>
                      </a:r>
                      <a:endParaRPr lang="zh-CN" altLang="zh-CN" sz="7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Name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数量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Qty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图片</a:t>
                      </a: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/</a:t>
                      </a:r>
                      <a: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位置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备注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Remark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80325010001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喇叭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XJF-65/24V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Horn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2/33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80119010009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接近开关 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AZ17M05PNK 10-30VDC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Approach switch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1/7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71501110011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直轮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φ100*40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Load wheel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2.1/19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80101010018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微动开关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LXW5-11G1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Micro switch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2/11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81601010002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保险丝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200A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Fuse wire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2/30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71501110003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直轮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φ74*93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Load wheel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3.1/15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50801200002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深沟球轴承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6204-2RS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Deep groove ball bearing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3.1/14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71101010012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滚轮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φ23*30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Roller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3.1/5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50807250003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角接触球轴承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S3205A-2RS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Double-Row Angular Contact Ball Bearing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2.1/4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50802600002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圆锥滚子轴承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30212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Tapered roller bearing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1/20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50801500006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深沟球轴承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6010-2RS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Deep groove ball bearing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1/19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70912160004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气弹簧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YQ16-70-245/700N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Gas spring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1/3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61171210010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防尘圈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φ50*φ58*5/6.5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Dust proof ring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4/2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61171110010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密封圈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φ50*φ60*6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Seal ring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4/3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6171565" y="540385"/>
          <a:ext cx="6020435" cy="631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8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59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2130"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序号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Index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代码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No.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零件名称</a:t>
                      </a:r>
                      <a:endParaRPr lang="zh-CN" altLang="zh-CN" sz="7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Name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数量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Qty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图片</a:t>
                      </a: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/</a:t>
                      </a:r>
                      <a: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位置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备注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Remark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en-US" altLang="zh-CN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ET20GH-00 整车装配体爆炸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385"/>
            <a:ext cx="6122035" cy="57365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6096000" cy="54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200" b="1" dirty="0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全电动搬运车</a:t>
            </a:r>
            <a:r>
              <a:rPr lang="en-US" altLang="zh-CN" sz="1200" b="1" dirty="0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 || ELECTRIC PALLET TRUCK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122035" y="1162050"/>
          <a:ext cx="6069965" cy="453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8020"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序号</a:t>
                      </a:r>
                      <a:br>
                        <a:rPr lang="zh-CN" altLang="en-US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</a:br>
                      <a:r>
                        <a:rPr lang="en-US" alt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Index</a:t>
                      </a:r>
                      <a:r>
                        <a:rPr 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代码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No.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零件名称</a:t>
                      </a:r>
                      <a:endParaRPr lang="zh-CN" altLang="zh-CN" sz="7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Name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数量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Qty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适用日期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Applied Date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备注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Remark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99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20105110025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操作系统总成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Operating System Assembly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20105110027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车架组件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Frame assembly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9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20105110026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覆盖件总成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Cover Assembly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53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20105110028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油缸总成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Oil cylinder assembly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9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50101160010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六角头螺栓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M16*50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bolt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9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50501160001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圆形垫圈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φ16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Round washer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53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20105110029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叉架组件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Fork Bracket Assembly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50203100009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内六角沉头螺钉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M10*25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countersunk head screw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20105060028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挡货架焊合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Load Guard Welding Assembly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635" y="0"/>
            <a:ext cx="6096000" cy="54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操作系统总成</a:t>
            </a:r>
            <a:r>
              <a:rPr lang="en-US" altLang="zh-CN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 || Control System Assembly 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095365" y="0"/>
          <a:ext cx="6096635" cy="714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3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序号</a:t>
                      </a:r>
                      <a:br>
                        <a:rPr lang="zh-CN" altLang="en-US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</a:br>
                      <a:r>
                        <a:rPr lang="en-US" alt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Index</a:t>
                      </a:r>
                      <a:r>
                        <a:rPr 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代码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No.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零件名称</a:t>
                      </a:r>
                      <a:endParaRPr lang="zh-CN" altLang="zh-CN" sz="7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Name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数量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Qty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适用日期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Applied Date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备注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Remark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15">
                <a:tc rowSpan="2"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82601241011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操作手柄T410A-9C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Operating handle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82601240008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手柄总成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T410A-9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Handle Assembly</a:t>
                      </a:r>
                      <a:endParaRPr lang="en-US" altLang="zh-CN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75303010013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手柄杆焊合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Handle bar assembly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70912160004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气弹簧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YQ16-70-245-700N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Gas spring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70301050002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轴套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Axle sleeve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50511080001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弹性垫圈φ8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Resilient washer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50311080001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六角锁紧螺母M8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 lock nut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80119010009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接近开关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AZ17M05PNK 10-30VDC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Approach switch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50211030003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十字槽盘头螺钉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M3</a:t>
                      </a:r>
                      <a:r>
                        <a:rPr lang="en-US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×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25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50201080010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内六角圆柱头螺钉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M8</a:t>
                      </a:r>
                      <a:r>
                        <a:rPr lang="en-US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×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30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50501080001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圆形垫圈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φ8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Round washer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72902160004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带肩复合衬套16*18*10/24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Composite bush with shoulder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70101160005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手柄销轴φ16*75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Handle Pivot Pin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70301050001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连接轴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Connecting axle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50201080007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内六角圆柱头螺钉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M8</a:t>
                      </a:r>
                      <a:r>
                        <a:rPr lang="en-US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×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35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50201050023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内六角圆柱头螺钉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M5</a:t>
                      </a:r>
                      <a:r>
                        <a:rPr lang="en-US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×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16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50501050001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buClrTx/>
                        <a:buSzTx/>
                        <a:buFontTx/>
                        <a:buNone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圆形垫圈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φ5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Round washer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77706050091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buClrTx/>
                        <a:buSzTx/>
                        <a:buFontTx/>
                        <a:buNone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转向罩安装架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Steering Cover Mounting Bracket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77706050092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buClrTx/>
                        <a:buSzTx/>
                        <a:buFontTx/>
                        <a:buNone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关节座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Joint Hub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50801500006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深沟球轴承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6010-2RS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Deep groove ball bearing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50802600002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圆锥滚子轴承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30212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Tapered roller bearing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83101243007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buClrTx/>
                        <a:buSzTx/>
                        <a:buFontTx/>
                        <a:buNone/>
                      </a:pP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驱动总成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Drive Assembly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50201050011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eaLnBrk="0" hangingPunct="0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内六角圆柱头螺钉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M5</a:t>
                      </a: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×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20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11" name="图片 10" descr="操作系统爆炸图"/>
          <p:cNvPicPr>
            <a:picLocks noChangeAspect="1"/>
          </p:cNvPicPr>
          <p:nvPr/>
        </p:nvPicPr>
        <p:blipFill>
          <a:blip r:embed="rId4"/>
          <a:srcRect b="6106"/>
          <a:stretch>
            <a:fillRect/>
          </a:stretch>
        </p:blipFill>
        <p:spPr>
          <a:xfrm>
            <a:off x="727710" y="647700"/>
            <a:ext cx="4365625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手柄总成爆炸图"/>
          <p:cNvPicPr>
            <a:picLocks noChangeAspect="1"/>
          </p:cNvPicPr>
          <p:nvPr/>
        </p:nvPicPr>
        <p:blipFill>
          <a:blip r:embed="rId3"/>
          <a:srcRect r="4449"/>
          <a:stretch>
            <a:fillRect/>
          </a:stretch>
        </p:blipFill>
        <p:spPr>
          <a:xfrm>
            <a:off x="0" y="414020"/>
            <a:ext cx="6096000" cy="63468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6096000" cy="54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1.1 </a:t>
            </a:r>
            <a:r>
              <a:rPr lang="zh-CN" alt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手柄总成</a:t>
            </a:r>
            <a:r>
              <a:rPr lang="en-US" altLang="zh-CN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 || Handle Assembly </a:t>
            </a: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096635" y="0"/>
          <a:ext cx="6095365" cy="685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6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4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序号</a:t>
                      </a:r>
                      <a:br>
                        <a:rPr lang="zh-CN" altLang="en-US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</a:br>
                      <a:r>
                        <a:rPr lang="en-US" alt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Index</a:t>
                      </a:r>
                      <a:r>
                        <a:rPr 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代码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No.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零件名称</a:t>
                      </a:r>
                      <a:endParaRPr lang="zh-CN" altLang="zh-CN" sz="7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Name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数量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Qty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适用日期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Applied Date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备注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Remark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82601241011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操作手柄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Operating handle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A7060355019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左加速器旋钮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Left accelerator knob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A6162607017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平弹垫三合一螺栓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Three-in-one flat spring washer bolt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A6162603016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轴内外套总成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Inner/Outer Shaft Sleeve Assembly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A6163101032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加速器总成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Accelerator assembly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A7060621066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右加速器旋钮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Right accelerator knob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A6165102011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8.8级六角螺栓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Grade 8.8 Hex Bolt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A7010110012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磁铁钥匙总成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Magnetic key assembly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A6165109071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下盖面膜组件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Lower cover facial mask assembly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A7060901031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大手柄上盖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Large handle upper cover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A5020120011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压簧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Pressure spring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A7010110013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升降按钮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Lifting and lowering button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A6019001060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喇叭按钮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Horn button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A7900301029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自攻螺丝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Self-tapping screw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A8090124012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肚皮开关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Emergency reverse button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A7310207916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压簧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Pressure spring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A6117101611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自攻螺丝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Self-tapping screw</a:t>
                      </a:r>
                      <a:endParaRPr lang="en-US" altLang="zh-CN" sz="7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A6163601011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尼龙线夹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Nylon wire clamp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A5050103011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微动开关定位片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Microswitch positioning plate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A5010112024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微动开关总成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Microswitch assembly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096000" cy="54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1.2 </a:t>
            </a:r>
            <a:r>
              <a:rPr lang="zh-CN" alt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驱动轮总成</a:t>
            </a:r>
            <a:r>
              <a:rPr lang="en-US" altLang="zh-CN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 || Drive Wheel Assembly</a:t>
            </a:r>
          </a:p>
        </p:txBody>
      </p:sp>
      <p:pic>
        <p:nvPicPr>
          <p:cNvPr id="7" name="图片 5" descr="驱动总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78" y="600393"/>
            <a:ext cx="5381625" cy="6256655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095365" y="0"/>
          <a:ext cx="6096635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8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890"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序号</a:t>
                      </a:r>
                      <a:br>
                        <a:rPr lang="zh-CN" altLang="en-US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</a:br>
                      <a:r>
                        <a:rPr lang="en-US" alt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Index</a:t>
                      </a:r>
                      <a:r>
                        <a:rPr 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代码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No.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零件名称</a:t>
                      </a:r>
                      <a:endParaRPr lang="zh-CN" altLang="zh-CN" sz="7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Name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数量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Qty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适用日期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Applied Date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备注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Remark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83101243007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驱动总成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Drive Assembly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A7060355015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防尘皮圈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Dust ring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A6162607013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内六角圆柱头螺钉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A6162603011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制动器定子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Brake stator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A6163101029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弹簧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Spring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A7060621063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衔铁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Link iron plate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A6165102008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六角头螺栓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bolt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A7010110008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摩擦盘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Friction disk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A6165109068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摩擦板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Friction plate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A7060901028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内六角圆柱头螺钉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A5020120009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黄油嘴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M8 Grease fitting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529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A7010110093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骨架油封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Metal frame oil seal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A6019001052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齿轮箱后盖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Gearbox rear cover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A7900301027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轴用弹性挡圈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Shaft retaining ring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A8090124010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深沟球轴承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Deep groove ball bearing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2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A7310207913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一级从动齿轮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Driven gear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54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1.2 </a:t>
            </a:r>
            <a:r>
              <a:rPr lang="zh-CN" alt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驱动轮总成</a:t>
            </a:r>
            <a:r>
              <a:rPr lang="en-US" altLang="zh-CN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 || Drive Wheel Assembly</a:t>
            </a:r>
          </a:p>
        </p:txBody>
      </p:sp>
      <p:pic>
        <p:nvPicPr>
          <p:cNvPr id="7" name="图片 5" descr="驱动总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78" y="600393"/>
            <a:ext cx="5381625" cy="6256655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096635" y="-635"/>
          <a:ext cx="6095365" cy="679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2445"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序号</a:t>
                      </a:r>
                      <a:br>
                        <a:rPr lang="zh-CN" altLang="en-US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</a:br>
                      <a:r>
                        <a:rPr lang="en-US" alt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Index</a:t>
                      </a:r>
                      <a:r>
                        <a:rPr 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代码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No.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零件名称</a:t>
                      </a:r>
                      <a:endParaRPr lang="zh-CN" altLang="zh-CN" sz="7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Name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数量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Qty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适用日期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Applied Date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备注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Remark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A6117101608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二级主动齿轮轴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Driving gear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A6163601008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深沟球轴承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Deep groove ball bearing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A5050103002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平键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Flat key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A5010112020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驱动齿轮箱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Drive gearbox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A8090125116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内六角圆柱头螺钉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A8090125152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平键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Flat key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A8090125117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电机总成0.75KW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Motor assembly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A2010506005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轴用弹性挡圈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Shaft retaining ring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A7060810005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一级主动齿轮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Driving gear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A7150101005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内六角圆柱头螺钉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71501111001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轮圈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Wheel rim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A8260148006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骨架油封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Metal frame oil seal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A8260148079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大齿圈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Big gear ring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A8260148082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深沟球轴承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Deep groove ball bearing</a:t>
                      </a: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A8260148080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塑料垫圈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Plastic washer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A8260148081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孔用弹性挡圈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Hole-use resilient washer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ET20GH.14.01-00 车架组件爆炸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5315"/>
            <a:ext cx="6131560" cy="583057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635" y="0"/>
            <a:ext cx="6096000" cy="54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车架系统</a:t>
            </a:r>
            <a:r>
              <a:rPr lang="en-US" altLang="zh-CN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 || Truck Body Frame </a:t>
            </a:r>
            <a:r>
              <a:rPr 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6131560" y="0"/>
          <a:ext cx="6061075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1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3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8170"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序号</a:t>
                      </a:r>
                      <a:br>
                        <a:rPr lang="zh-CN" altLang="en-US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</a:br>
                      <a:r>
                        <a:rPr lang="en-US" alt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Index</a:t>
                      </a:r>
                      <a:r>
                        <a:rPr 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代码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No.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零件名称</a:t>
                      </a:r>
                      <a:endParaRPr lang="zh-CN" altLang="zh-CN" sz="7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Name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数量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Qty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适用日期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Applied Date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备注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Remark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61601243005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动力单元总成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Power Unit Assembly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50201080010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内六角圆柱头螺钉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M8</a:t>
                      </a:r>
                      <a:r>
                        <a:rPr lang="en-US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×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30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50511080001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弹性垫圈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φ8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Resilient washer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14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50501080001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圆形垫圈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φ8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Round washer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14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77705050073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泵站安装板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Pump Station Mounting Plate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50201060005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内六角圆柱头螺钉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M6*16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50511060001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弹性垫圈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φ6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Resilient washer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50501060001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圆形垫圈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φ6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Round washer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03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77705050074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限位开关安装板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Limit switch mounting plate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85100000001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微动开关防护罩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Micro switch protective cover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80101010018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LXW5-11G1</a:t>
                      </a: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微动开关</a:t>
                      </a:r>
                      <a:endParaRPr lang="zh-CN" altLang="en-US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Micro switch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50211040007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十字槽盘头螺钉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M4</a:t>
                      </a:r>
                      <a:r>
                        <a:rPr lang="en-US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×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25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80912241043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充电器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GBCH24V30A-B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Charger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Spring cord with US standard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50201060005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内六角圆柱头螺钉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M6</a:t>
                      </a:r>
                      <a:r>
                        <a:rPr lang="en-US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×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16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50501060001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圆形垫圈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Round washer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ClrTx/>
                        <a:buSzTx/>
                        <a:buFontTx/>
                        <a:buNone/>
                      </a:pPr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50201120002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内六角圆柱头螺钉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M12</a:t>
                      </a:r>
                      <a:r>
                        <a:rPr lang="en-US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×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30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ET20GH.14.01-00 车架组件爆炸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0" y="412115"/>
            <a:ext cx="6680200" cy="603377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635" y="0"/>
            <a:ext cx="6038215" cy="54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车架系统</a:t>
            </a:r>
            <a:r>
              <a:rPr lang="en-US" altLang="zh-CN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 || Truck Body Frame </a:t>
            </a:r>
            <a:r>
              <a:rPr 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927850" y="0"/>
          <a:ext cx="5264150" cy="6857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8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0230"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序号</a:t>
                      </a:r>
                      <a:br>
                        <a:rPr lang="zh-CN" altLang="en-US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</a:br>
                      <a:r>
                        <a:rPr lang="en-US" alt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Index</a:t>
                      </a:r>
                      <a:r>
                        <a:rPr 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代码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No.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零件名称</a:t>
                      </a:r>
                      <a:endParaRPr lang="zh-CN" altLang="zh-CN" sz="7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Name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数量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Qty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适用日期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Applied Date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备注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Remark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50511120001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弹性垫圈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φ12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Resilient washer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50501120001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圆形垫圈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φ12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Round washer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20105060027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油缸安装座焊合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Hydraulic cylinder mounting bracket weldment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50201080003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内六角圆柱头螺钉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M8</a:t>
                      </a:r>
                      <a:r>
                        <a:rPr lang="en-US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×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20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10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77705050076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电瓶抱箍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Battery clamp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81103243010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锂电池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24V60A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Lithium Battery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20105060029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配电箱焊合件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Welded Electrical Distribution Box Assembly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77705050077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曲柄垫板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Crank Shim Plate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20106110027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转向轮总成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Steering Wheel Assembly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50501060001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圆形垫圈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φ6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Round washer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77706050062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挂线板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Cable Mounting Plate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50201050012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内六角圆柱头螺钉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M5</a:t>
                      </a:r>
                      <a:r>
                        <a:rPr lang="en-US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×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35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cap screw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80601243003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控制器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D4P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Controller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81601010002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保险丝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ANL-200A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Fuse wire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50203050003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内六角沉头螺钉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M5</a:t>
                      </a:r>
                      <a:r>
                        <a:rPr lang="en-US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×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16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countersunk head screw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81603010001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ANL-N</a:t>
                      </a: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保险丝座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Fuse holder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80325010001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喇叭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XJF-65/24V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Horn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635" y="0"/>
            <a:ext cx="6096000" cy="54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2.1 </a:t>
            </a:r>
            <a:r>
              <a:rPr lang="zh-CN" altLang="en-US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转向轮总成</a:t>
            </a:r>
            <a:r>
              <a:rPr lang="en-US" altLang="zh-CN" sz="1200" b="1">
                <a:solidFill>
                  <a:srgbClr val="CC5C3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|| Steering Wheel Assembly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095365" y="0"/>
          <a:ext cx="609727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9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08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序号</a:t>
                      </a:r>
                      <a:br>
                        <a:rPr lang="zh-CN" altLang="en-US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</a:br>
                      <a:r>
                        <a:rPr lang="en-US" altLang="zh-CN"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Index</a:t>
                      </a:r>
                      <a:r>
                        <a:rPr 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代码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No.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零件名称</a:t>
                      </a:r>
                      <a:endParaRPr lang="zh-CN" altLang="zh-CN" sz="7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Part Name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数量</a:t>
                      </a:r>
                      <a:br>
                        <a:rPr lang="zh-CN" altLang="en-US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</a:b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Qty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适用日期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Applied Date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备注</a:t>
                      </a:r>
                    </a:p>
                    <a:p>
                      <a:pPr marL="85725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Remark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50203060005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内六角沉头螺钉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M6*16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socket countersunk head screw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  <a:endParaRPr lang="zh-CN" altLang="en-US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70608060002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转轴连接片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6.5*32*5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Pivot Link Plate 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77706050050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连接板焊合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Welded Connection Plate Assembly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50807250003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角接触球轴承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S3205A-2RS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Angular Contact Ball Bearing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50521522001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孔用弹性挡圈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φ52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Hole-use resilient washer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77706050052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轮架焊合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Wheel Bracket Welding Assembly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70608120001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垫片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12.5*36*3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Washer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70901050003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压缩弹簧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φ5.8*48.6*60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Compression spring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73631110001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弹性体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13*35*54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Elastomer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77706050051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旋转臂焊合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Welded Rotating Arm Assembly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70605150001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衬圈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Bushing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50501140001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圆形垫圈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φ14</a:t>
                      </a:r>
                      <a:endParaRPr lang="en-US" altLang="zh-CN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Round washer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50611040003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开口销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φ4*24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Split pin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3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50101100020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六角头螺栓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M10*80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Hexagon bolt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77706050053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防尘盖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Dust Cover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70608200004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垫圈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20.5*25*6.5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washer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70605100003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t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轴套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φ10*φ20*53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Axle sleeve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50801200002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t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深沟球轴承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6204-2RS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Deep groove ball bearing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71501110011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t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直轮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φ100*40</a:t>
                      </a:r>
                      <a:endParaRPr lang="zh-CN" altLang="en-US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Load wheel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50311100001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锁紧螺母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M10</a:t>
                      </a:r>
                      <a:endParaRPr lang="zh-CN" altLang="en-US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Lock nut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70101150003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销轴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φ15*108</a:t>
                      </a:r>
                      <a:endParaRPr lang="zh-CN" altLang="en-US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Pivot Pin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42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7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22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80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70101120005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zh-CN" altLang="en-US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销轴</a:t>
                      </a:r>
                      <a:r>
                        <a:rPr lang="en-US" altLang="zh-CN" sz="800" b="0" i="0">
                          <a:solidFill>
                            <a:schemeClr val="tx1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12*103</a:t>
                      </a:r>
                      <a:endParaRPr lang="zh-CN" altLang="en-US" sz="800" b="0" i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Pivot Pin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1</a:t>
                      </a:r>
                    </a:p>
                  </a:txBody>
                  <a:tcPr marL="9842" marR="9842" marT="984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80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pic>
        <p:nvPicPr>
          <p:cNvPr id="2" name="图片 1" descr="QES15EY.14.03-00 转向轮组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541655"/>
            <a:ext cx="4170680" cy="62890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mY3MWU5NzVmMDgyMGQ5MWUxMWYyZjBmZDE1OTkzZW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80*540"/>
  <p:tag name="TABLE_ENDDRAG_RECT" val="479*0*480*5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79*540"/>
  <p:tag name="TABLE_ENDDRAG_RECT" val="480*0*479*5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80*540"/>
  <p:tag name="TABLE_ENDDRAG_RECT" val="479*0*480*5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79*535"/>
  <p:tag name="TABLE_ENDDRAG_RECT" val="480*0*479*5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77*540"/>
  <p:tag name="TABLE_ENDDRAG_RECT" val="482*0*477*5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95*488"/>
  <p:tag name="TABLE_ENDDRAG_RECT" val="564*0*395*48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80*540"/>
  <p:tag name="TABLE_ENDDRAG_RECT" val="479*0*480*5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77*540"/>
  <p:tag name="TABLE_ENDDRAG_RECT" val="482*0*477*5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80*539"/>
  <p:tag name="TABLE_ENDDRAG_RECT" val="480*0*480*5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80*539"/>
  <p:tag name="TABLE_ENDDRAG_RECT" val="480*0*480*5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79*540"/>
  <p:tag name="TABLE_ENDDRAG_RECT" val="480*0*479*5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78*539"/>
  <p:tag name="TABLE_ENDDRAG_RECT" val="481*0*478*5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80*424"/>
  <p:tag name="TABLE_ENDDRAG_RECT" val="479*48*480*4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79*497"/>
  <p:tag name="TABLE_ENDDRAG_RECT" val="0*42*480*49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74*497"/>
  <p:tag name="TABLE_ENDDRAG_RECT" val="485*42*474*4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77*357"/>
  <p:tag name="TABLE_ENDDRAG_RECT" val="482*72*477*357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874CB"/>
    </a:accent1>
    <a:accent2>
      <a:srgbClr val="EE822F"/>
    </a:accent2>
    <a:accent3>
      <a:srgbClr val="F2BA02"/>
    </a:accent3>
    <a:accent4>
      <a:srgbClr val="75BD42"/>
    </a:accent4>
    <a:accent5>
      <a:srgbClr val="30C0B4"/>
    </a:accent5>
    <a:accent6>
      <a:srgbClr val="E54C5E"/>
    </a:accent6>
    <a:hlink>
      <a:srgbClr val="0026E5"/>
    </a:hlink>
    <a:folHlink>
      <a:srgbClr val="7E1FA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4994</Words>
  <Application>Microsoft Office PowerPoint</Application>
  <PresentationFormat>Widescreen</PresentationFormat>
  <Paragraphs>1425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微软雅黑</vt:lpstr>
      <vt:lpstr>微软雅黑 Light</vt:lpstr>
      <vt:lpstr>Arial</vt:lpstr>
      <vt:lpstr>Calibri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Yifeng Han</dc:creator>
  <cp:lastModifiedBy>Ekko Lifts</cp:lastModifiedBy>
  <cp:revision>215</cp:revision>
  <cp:lastPrinted>2025-03-19T11:25:00Z</cp:lastPrinted>
  <dcterms:created xsi:type="dcterms:W3CDTF">2023-08-09T12:44:00Z</dcterms:created>
  <dcterms:modified xsi:type="dcterms:W3CDTF">2026-06-17T21:30:53Z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AFBBA39C67FF45298679772B441471D0_13</vt:lpwstr>
  </property>
  <property fmtid="{D5CDD505-2E9C-101B-9397-08002B2CF9AE}" pid="3" name="KSOProductBuildVer">
    <vt:lpwstr>2052-12.1.0.22529</vt:lpwstr>
  </property>
</Properties>
</file>